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558455"/>
            <a:ext cx="9144000" cy="228108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esktop\图片2.jp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441913" y="3057519"/>
            <a:ext cx="3702087" cy="3800481"/>
          </a:xfrm>
          <a:prstGeom prst="rect">
            <a:avLst/>
          </a:prstGeom>
          <a:noFill/>
        </p:spPr>
      </p:pic>
      <p:sp>
        <p:nvSpPr>
          <p:cNvPr id="9" name="圆角矩形 8"/>
          <p:cNvSpPr/>
          <p:nvPr userDrawn="1"/>
        </p:nvSpPr>
        <p:spPr>
          <a:xfrm>
            <a:off x="0" y="1"/>
            <a:ext cx="9174163" cy="1097288"/>
          </a:xfrm>
          <a:prstGeom prst="roundRect">
            <a:avLst>
              <a:gd name="adj" fmla="val 0"/>
            </a:avLst>
          </a:prstGeom>
          <a:solidFill>
            <a:srgbClr val="C0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dirty="0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6558455"/>
            <a:ext cx="9144000" cy="228108"/>
          </a:xfrm>
          <a:prstGeom prst="rect">
            <a:avLst/>
          </a:prstGeom>
          <a:gradFill flip="none" rotWithShape="1">
            <a:gsLst>
              <a:gs pos="0">
                <a:srgbClr val="500000"/>
              </a:gs>
              <a:gs pos="100000">
                <a:srgbClr val="FF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4282" y="142852"/>
            <a:ext cx="853658" cy="85365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1"/>
          <p:cNvSpPr txBox="1"/>
          <p:nvPr/>
        </p:nvSpPr>
        <p:spPr bwMode="auto">
          <a:xfrm>
            <a:off x="271463" y="142852"/>
            <a:ext cx="8872537" cy="85725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zh-CN" altLang="en-US" sz="2800" b="1" dirty="0" smtClean="0">
                <a:solidFill>
                  <a:schemeClr val="bg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北京林业大学优秀“服务先锋”活动</a:t>
            </a:r>
            <a:endParaRPr lang="zh-CN" altLang="en-US" sz="2800" b="1" dirty="0">
              <a:solidFill>
                <a:schemeClr val="bg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</p:txBody>
      </p:sp>
      <p:sp>
        <p:nvSpPr>
          <p:cNvPr id="9" name="矩形 2"/>
          <p:cNvSpPr>
            <a:spLocks noChangeArrowheads="1"/>
          </p:cNvSpPr>
          <p:nvPr/>
        </p:nvSpPr>
        <p:spPr bwMode="auto">
          <a:xfrm>
            <a:off x="2643174" y="1214422"/>
            <a:ext cx="392909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b="1" dirty="0">
                <a:latin typeface="华文中宋" pitchFamily="2" charset="-122"/>
                <a:ea typeface="华文中宋" pitchFamily="2" charset="-122"/>
              </a:rPr>
              <a:t>副标题（中宋</a:t>
            </a:r>
            <a:r>
              <a:rPr lang="en-US" altLang="zh-CN" b="1" dirty="0">
                <a:latin typeface="华文中宋" pitchFamily="2" charset="-122"/>
                <a:ea typeface="华文中宋" pitchFamily="2" charset="-122"/>
              </a:rPr>
              <a:t>18</a:t>
            </a:r>
            <a:r>
              <a:rPr lang="zh-CN" altLang="en-US" b="1" dirty="0">
                <a:latin typeface="华文中宋" pitchFamily="2" charset="-122"/>
                <a:ea typeface="华文中宋" pitchFamily="2" charset="-122"/>
              </a:rPr>
              <a:t>号</a:t>
            </a:r>
            <a:r>
              <a:rPr lang="zh-CN" altLang="en-US" b="1" dirty="0" smtClean="0">
                <a:latin typeface="华文中宋" pitchFamily="2" charset="-122"/>
                <a:ea typeface="华文中宋" pitchFamily="2" charset="-122"/>
              </a:rPr>
              <a:t>）活动名称</a:t>
            </a:r>
            <a:endParaRPr lang="zh-CN" altLang="en-US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10" name="内容占位符 2"/>
          <p:cNvSpPr txBox="1">
            <a:spLocks noChangeAspect="1"/>
          </p:cNvSpPr>
          <p:nvPr/>
        </p:nvSpPr>
        <p:spPr bwMode="auto">
          <a:xfrm>
            <a:off x="571472" y="2428868"/>
            <a:ext cx="3600000" cy="24288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altLang="zh-CN" sz="3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</a:rPr>
              <a:t>  </a:t>
            </a:r>
            <a:r>
              <a:rPr lang="zh-CN" altLang="en-US" sz="3200" dirty="0" smtClean="0">
                <a:latin typeface="+mn-lt"/>
                <a:ea typeface="+mn-ea"/>
              </a:rPr>
              <a:t>照片</a:t>
            </a:r>
            <a:r>
              <a:rPr lang="zh-CN" altLang="en-US" sz="3200" dirty="0" smtClean="0"/>
              <a:t>（长</a:t>
            </a:r>
            <a:r>
              <a:rPr lang="en-US" altLang="zh-CN" sz="3200" dirty="0" smtClean="0"/>
              <a:t>10cm</a:t>
            </a:r>
            <a:r>
              <a:rPr lang="zh-CN" altLang="en-US" sz="3200" dirty="0" smtClean="0"/>
              <a:t>）</a:t>
            </a:r>
            <a:endParaRPr lang="en-US" altLang="zh-CN" sz="3200" dirty="0">
              <a:latin typeface="+mn-lt"/>
              <a:ea typeface="+mn-ea"/>
            </a:endParaRPr>
          </a:p>
          <a:p>
            <a:pPr algn="just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2000" dirty="0">
                <a:latin typeface="+mn-lt"/>
                <a:ea typeface="+mn-ea"/>
              </a:rPr>
              <a:t>（横版</a:t>
            </a:r>
            <a:r>
              <a:rPr lang="zh-CN" altLang="en-US" sz="2000" dirty="0" smtClean="0">
                <a:latin typeface="+mn-lt"/>
                <a:ea typeface="+mn-ea"/>
              </a:rPr>
              <a:t>，</a:t>
            </a:r>
            <a:r>
              <a:rPr lang="zh-CN" altLang="en-US" sz="2000" dirty="0" smtClean="0"/>
              <a:t>不低于</a:t>
            </a:r>
            <a:r>
              <a:rPr lang="en-US" altLang="zh-CN" sz="2000" dirty="0" smtClean="0"/>
              <a:t>1280×800</a:t>
            </a:r>
            <a:r>
              <a:rPr lang="zh-CN" altLang="en-US" sz="2000" dirty="0" smtClean="0"/>
              <a:t>像素，</a:t>
            </a:r>
            <a:r>
              <a:rPr lang="zh-CN" altLang="en-US" sz="2000" dirty="0" smtClean="0">
                <a:latin typeface="+mn-lt"/>
                <a:ea typeface="+mn-ea"/>
              </a:rPr>
              <a:t>要求反映活动主题的照片，有党旗、校旗等要素的应正面、规范）</a:t>
            </a:r>
            <a:endParaRPr lang="zh-CN" altLang="en-US" sz="2000" dirty="0">
              <a:latin typeface="+mn-lt"/>
              <a:ea typeface="+mn-ea"/>
            </a:endParaRPr>
          </a:p>
        </p:txBody>
      </p:sp>
      <p:sp>
        <p:nvSpPr>
          <p:cNvPr id="11" name="内容占位符 2"/>
          <p:cNvSpPr txBox="1"/>
          <p:nvPr/>
        </p:nvSpPr>
        <p:spPr>
          <a:xfrm>
            <a:off x="4714876" y="2000240"/>
            <a:ext cx="3786187" cy="4357707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格式要求：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14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号仿宋加粗，行距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23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磅</a:t>
            </a:r>
            <a:endParaRPr lang="en-US" altLang="zh-CN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活动简介：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学院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学生党支部开展了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（类别：如助理零距离等）活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动，活动以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为主题，组织本支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部学生党员前往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进行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志愿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服务。（限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100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字）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活动成效：活动的特色是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，取得了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成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果。通过活动的开展，支部和党员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的收获是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。（限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150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字）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5572140"/>
            <a:ext cx="2071702" cy="625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学院</a:t>
            </a: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党支部</a:t>
            </a:r>
            <a:endParaRPr lang="en-US" altLang="zh-CN" sz="1400" dirty="0" smtClean="0"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1400" dirty="0" smtClean="0">
                <a:latin typeface="华文中宋" pitchFamily="2" charset="-122"/>
                <a:ea typeface="华文中宋" pitchFamily="2" charset="-122"/>
              </a:rPr>
              <a:t>***</a:t>
            </a:r>
            <a:r>
              <a:rPr lang="zh-CN" altLang="en-US" sz="1400" dirty="0" smtClean="0">
                <a:latin typeface="华文中宋" pitchFamily="2" charset="-122"/>
                <a:ea typeface="华文中宋" pitchFamily="2" charset="-122"/>
              </a:rPr>
              <a:t>（照片内容）</a:t>
            </a:r>
            <a:endParaRPr lang="zh-CN" altLang="en-US" sz="1400" dirty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156</Words>
  <Application>Kingsoft Office WPP</Application>
  <PresentationFormat>全屏显示(4:3)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Administrator</cp:lastModifiedBy>
  <cp:revision>16</cp:revision>
  <dcterms:created xsi:type="dcterms:W3CDTF">2015-05-22T07:59:00Z</dcterms:created>
  <dcterms:modified xsi:type="dcterms:W3CDTF">2016-05-17T05:11:15Z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