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8" r:id="rId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0000"/>
    <a:srgbClr val="FA8F04"/>
    <a:srgbClr val="FEE69D"/>
    <a:srgbClr val="FE0C0C"/>
    <a:srgbClr val="F2C6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-612" y="-84"/>
      </p:cViewPr>
      <p:guideLst>
        <p:guide orient="horz" pos="2198"/>
        <p:guide pos="292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4568960"/>
            <a:ext cx="1429430" cy="22890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35647" y="1556792"/>
            <a:ext cx="8229600" cy="4525963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517233"/>
            <a:ext cx="3151247" cy="135823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499" y="-9208"/>
            <a:ext cx="2814501" cy="102071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>
            <a:alphaModFix amt="49000"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48895" y="883285"/>
            <a:ext cx="9272905" cy="111125"/>
          </a:xfrm>
          <a:prstGeom prst="rect">
            <a:avLst/>
          </a:prstGeom>
          <a:gradFill>
            <a:gsLst>
              <a:gs pos="100000">
                <a:srgbClr val="C00000">
                  <a:alpha val="64000"/>
                </a:srgbClr>
              </a:gs>
              <a:gs pos="100000">
                <a:srgbClr val="FE0C0C">
                  <a:alpha val="11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-36195" y="680085"/>
            <a:ext cx="9272905" cy="154305"/>
          </a:xfrm>
          <a:prstGeom prst="rect">
            <a:avLst/>
          </a:prstGeom>
          <a:gradFill>
            <a:gsLst>
              <a:gs pos="100000">
                <a:srgbClr val="D20000">
                  <a:alpha val="43000"/>
                </a:srgbClr>
              </a:gs>
              <a:gs pos="100000">
                <a:srgbClr val="FE0C0C">
                  <a:alpha val="11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-33020" y="-30480"/>
            <a:ext cx="9272905" cy="587375"/>
          </a:xfrm>
          <a:prstGeom prst="rect">
            <a:avLst/>
          </a:prstGeom>
          <a:gradFill>
            <a:gsLst>
              <a:gs pos="100000">
                <a:srgbClr val="E30000">
                  <a:alpha val="37000"/>
                </a:srgbClr>
              </a:gs>
              <a:gs pos="100000">
                <a:srgbClr val="FE0C0C">
                  <a:alpha val="11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159000" y="2490470"/>
            <a:ext cx="20859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646681" y="1744345"/>
            <a:ext cx="309880" cy="174434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endParaRPr lang="en-US" altLang="zh-CN" sz="540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pPr algn="ctr"/>
            <a:endParaRPr lang="en-US" altLang="zh-CN" sz="540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6" name="标题 1"/>
          <p:cNvSpPr>
            <a:spLocks noChangeArrowheads="1"/>
          </p:cNvSpPr>
          <p:nvPr/>
        </p:nvSpPr>
        <p:spPr bwMode="auto">
          <a:xfrm>
            <a:off x="1334651" y="109388"/>
            <a:ext cx="6626225" cy="8461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sym typeface="宋体" pitchFamily="2" charset="-122"/>
              </a:rPr>
              <a:t>优秀学生党支部书记</a:t>
            </a:r>
            <a:r>
              <a:rPr lang="en-US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sym typeface="宋体" pitchFamily="2" charset="-122"/>
              </a:rPr>
              <a:t>—— * * *</a:t>
            </a:r>
            <a:endParaRPr lang="en-US" altLang="en-US" sz="32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  <a:sym typeface="宋体" pitchFamily="2" charset="-122"/>
            </a:endParaRPr>
          </a:p>
        </p:txBody>
      </p:sp>
      <p:sp>
        <p:nvSpPr>
          <p:cNvPr id="7" name="内容占位符 2"/>
          <p:cNvSpPr txBox="1"/>
          <p:nvPr/>
        </p:nvSpPr>
        <p:spPr>
          <a:xfrm>
            <a:off x="4904014" y="1908226"/>
            <a:ext cx="3357586" cy="4714875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格式要求：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14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号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仿宋加粗，行距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23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磅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  <a:sym typeface="Wingdings" pitchFamily="2" charset="2"/>
            </a:endParaRP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基本信息：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，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19××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年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月出生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，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20××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年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月入党，于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 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至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期间任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学院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党支部书记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先进事迹：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同志在指导支部建设，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发挥带头表率作用的情况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（限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150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字）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主要荣誉：曾获“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”荣誉，连续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获“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××”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奖学金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（限填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项主要荣誉）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8" name="内容占位符 2"/>
          <p:cNvSpPr txBox="1"/>
          <p:nvPr/>
        </p:nvSpPr>
        <p:spPr>
          <a:xfrm>
            <a:off x="925763" y="1259352"/>
            <a:ext cx="2786063" cy="3600450"/>
          </a:xfrm>
          <a:prstGeom prst="rect">
            <a:avLst/>
          </a:prstGeom>
        </p:spPr>
        <p:txBody>
          <a:bodyPr>
            <a:normAutofit lnSpcReduction="20000"/>
          </a:bodyPr>
          <a:lstStyle/>
          <a:p>
            <a:pPr algn="ctr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3200" dirty="0">
              <a:latin typeface="+mn-lt"/>
              <a:ea typeface="+mn-ea"/>
            </a:endParaRPr>
          </a:p>
          <a:p>
            <a:pPr algn="ctr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3200" dirty="0">
              <a:latin typeface="+mn-lt"/>
              <a:ea typeface="+mn-ea"/>
            </a:endParaRPr>
          </a:p>
          <a:p>
            <a:pPr algn="ctr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3200" dirty="0">
                <a:latin typeface="+mn-lt"/>
                <a:ea typeface="+mn-ea"/>
              </a:rPr>
              <a:t>   照片</a:t>
            </a:r>
            <a:r>
              <a:rPr lang="en-US" altLang="zh-CN" sz="3200" dirty="0">
                <a:latin typeface="+mn-lt"/>
                <a:ea typeface="+mn-ea"/>
              </a:rPr>
              <a:t>(</a:t>
            </a:r>
            <a:r>
              <a:rPr lang="zh-CN" altLang="en-US" sz="3200" dirty="0">
                <a:latin typeface="+mn-lt"/>
                <a:ea typeface="+mn-ea"/>
              </a:rPr>
              <a:t>高</a:t>
            </a:r>
            <a:r>
              <a:rPr lang="en-US" altLang="zh-CN" sz="3200" dirty="0">
                <a:latin typeface="+mn-lt"/>
                <a:ea typeface="+mn-ea"/>
              </a:rPr>
              <a:t>10cm)</a:t>
            </a:r>
            <a:endParaRPr lang="en-US" altLang="zh-CN" sz="3200" dirty="0">
              <a:latin typeface="+mn-lt"/>
              <a:ea typeface="+mn-ea"/>
            </a:endParaRPr>
          </a:p>
          <a:p>
            <a:pPr algn="ctr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2000" dirty="0">
                <a:latin typeface="+mn-lt"/>
                <a:ea typeface="+mn-ea"/>
              </a:rPr>
              <a:t>（竖版</a:t>
            </a:r>
            <a:r>
              <a:rPr lang="zh-CN" altLang="en-US" sz="2000" dirty="0" smtClean="0">
                <a:latin typeface="+mn-lt"/>
                <a:ea typeface="+mn-ea"/>
              </a:rPr>
              <a:t>，</a:t>
            </a:r>
            <a:r>
              <a:rPr lang="zh-CN" altLang="en-US" sz="2000" dirty="0" smtClean="0"/>
              <a:t>不低于</a:t>
            </a:r>
            <a:r>
              <a:rPr lang="en-US" sz="2000" dirty="0" smtClean="0"/>
              <a:t>1280</a:t>
            </a:r>
            <a:r>
              <a:rPr lang="en-US" altLang="zh-CN" sz="2000" dirty="0" smtClean="0"/>
              <a:t>×</a:t>
            </a:r>
            <a:r>
              <a:rPr lang="en-US" sz="2000" dirty="0" smtClean="0"/>
              <a:t>800</a:t>
            </a:r>
            <a:r>
              <a:rPr lang="zh-CN" altLang="en-US" sz="2000" dirty="0" smtClean="0"/>
              <a:t>像素，</a:t>
            </a:r>
            <a:r>
              <a:rPr lang="zh-CN" altLang="en-US" sz="2000" dirty="0" smtClean="0">
                <a:latin typeface="+mn-lt"/>
                <a:ea typeface="+mn-ea"/>
              </a:rPr>
              <a:t>正面照，要求脸部清晰可辨认，免冠无墨镜；近景照片，人像</a:t>
            </a:r>
            <a:r>
              <a:rPr lang="zh-CN" altLang="en-US" sz="2000" dirty="0">
                <a:latin typeface="+mn-lt"/>
                <a:ea typeface="+mn-ea"/>
              </a:rPr>
              <a:t>占照片幅面的</a:t>
            </a:r>
            <a:r>
              <a:rPr lang="en-US" altLang="zh-CN" sz="2000" dirty="0">
                <a:latin typeface="+mn-lt"/>
                <a:ea typeface="+mn-ea"/>
              </a:rPr>
              <a:t>1/3</a:t>
            </a:r>
            <a:r>
              <a:rPr lang="zh-CN" altLang="en-US" sz="2000" dirty="0">
                <a:latin typeface="+mn-lt"/>
                <a:ea typeface="+mn-ea"/>
              </a:rPr>
              <a:t>以上）</a:t>
            </a:r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</a:rPr>
              <a:t>）</a:t>
            </a:r>
            <a:endParaRPr lang="zh-CN" altLang="en-US" sz="2000" dirty="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1421085" y="4744526"/>
            <a:ext cx="1928813" cy="777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dirty="0">
                <a:latin typeface="华文中宋" pitchFamily="2" charset="-122"/>
                <a:ea typeface="华文中宋" pitchFamily="2" charset="-122"/>
              </a:rPr>
              <a:t>**</a:t>
            </a:r>
            <a:r>
              <a:rPr lang="zh-CN" altLang="en-US" dirty="0">
                <a:latin typeface="华文中宋" pitchFamily="2" charset="-122"/>
                <a:ea typeface="华文中宋" pitchFamily="2" charset="-122"/>
              </a:rPr>
              <a:t>学院</a:t>
            </a:r>
            <a:r>
              <a:rPr lang="en-US" altLang="zh-CN" dirty="0">
                <a:latin typeface="华文中宋" pitchFamily="2" charset="-122"/>
                <a:ea typeface="华文中宋" pitchFamily="2" charset="-122"/>
              </a:rPr>
              <a:t>**</a:t>
            </a:r>
            <a:r>
              <a:rPr lang="zh-CN" altLang="en-US" dirty="0">
                <a:latin typeface="华文中宋" pitchFamily="2" charset="-122"/>
                <a:ea typeface="华文中宋" pitchFamily="2" charset="-122"/>
              </a:rPr>
              <a:t>班级</a:t>
            </a:r>
            <a:endParaRPr lang="en-US" altLang="zh-CN" dirty="0">
              <a:latin typeface="华文中宋" pitchFamily="2" charset="-122"/>
              <a:ea typeface="华文中宋" pitchFamily="2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dirty="0">
                <a:latin typeface="华文中宋" pitchFamily="2" charset="-122"/>
                <a:ea typeface="华文中宋" pitchFamily="2" charset="-122"/>
              </a:rPr>
              <a:t>***</a:t>
            </a:r>
            <a:endParaRPr lang="zh-CN" altLang="en-US" dirty="0">
              <a:latin typeface="华文中宋" pitchFamily="2" charset="-122"/>
              <a:ea typeface="华文中宋" pitchFamily="2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4161155" y="1560195"/>
            <a:ext cx="215900" cy="4391660"/>
            <a:chOff x="6179" y="2508"/>
            <a:chExt cx="340" cy="6916"/>
          </a:xfrm>
        </p:grpSpPr>
        <p:cxnSp>
          <p:nvCxnSpPr>
            <p:cNvPr id="12" name="直接箭头连接符 11"/>
            <p:cNvCxnSpPr/>
            <p:nvPr/>
          </p:nvCxnSpPr>
          <p:spPr>
            <a:xfrm>
              <a:off x="6350" y="2508"/>
              <a:ext cx="0" cy="6917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组合 12"/>
            <p:cNvGrpSpPr/>
            <p:nvPr/>
          </p:nvGrpSpPr>
          <p:grpSpPr>
            <a:xfrm>
              <a:off x="6179" y="3706"/>
              <a:ext cx="340" cy="340"/>
              <a:chOff x="5652120" y="3645024"/>
              <a:chExt cx="216024" cy="216024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5652120" y="3645024"/>
                <a:ext cx="216024" cy="21602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5" name="椭圆 14"/>
              <p:cNvSpPr/>
              <p:nvPr/>
            </p:nvSpPr>
            <p:spPr>
              <a:xfrm flipH="1">
                <a:off x="5715744" y="3708648"/>
                <a:ext cx="88776" cy="8877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179" y="8117"/>
              <a:ext cx="340" cy="340"/>
              <a:chOff x="5652120" y="3645024"/>
              <a:chExt cx="216024" cy="21602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5652120" y="3645024"/>
                <a:ext cx="216024" cy="21602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>
              <a:xfrm flipH="1">
                <a:off x="5715744" y="3708648"/>
                <a:ext cx="88776" cy="8877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6179" y="6647"/>
              <a:ext cx="340" cy="340"/>
              <a:chOff x="5652120" y="3645024"/>
              <a:chExt cx="216024" cy="216024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5652120" y="3645024"/>
                <a:ext cx="216024" cy="21602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 flipH="1">
                <a:off x="5715744" y="3708648"/>
                <a:ext cx="88776" cy="8877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6179" y="5177"/>
              <a:ext cx="340" cy="340"/>
              <a:chOff x="5652120" y="3645024"/>
              <a:chExt cx="216024" cy="216024"/>
            </a:xfrm>
          </p:grpSpPr>
          <p:sp>
            <p:nvSpPr>
              <p:cNvPr id="23" name="椭圆 22"/>
              <p:cNvSpPr/>
              <p:nvPr/>
            </p:nvSpPr>
            <p:spPr>
              <a:xfrm>
                <a:off x="5652120" y="3645024"/>
                <a:ext cx="216024" cy="21602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4" name="椭圆 23"/>
              <p:cNvSpPr/>
              <p:nvPr/>
            </p:nvSpPr>
            <p:spPr>
              <a:xfrm flipH="1">
                <a:off x="5715744" y="3708648"/>
                <a:ext cx="88776" cy="8877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323</Words>
  <Application>Kingsoft Office WPP</Application>
  <PresentationFormat>全屏显示(4:3)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WIN-82EV2DKAF9L</cp:lastModifiedBy>
  <cp:revision>22</cp:revision>
  <dcterms:created xsi:type="dcterms:W3CDTF">2015-05-05T08:02:00Z</dcterms:created>
  <dcterms:modified xsi:type="dcterms:W3CDTF">2016-05-17T09:42:42Z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2052-10.1.0.5457</vt:lpwstr>
  </property>
</Properties>
</file>