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2"/>
        <p:guide pos="28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3025" cy="737330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CA5C7E2-BD1F-4606-BCEE-E77E5FA3C35A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E68849-AD42-4B9E-B1FF-78CEE171BBDD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56A9B1-8B57-4802-96C2-0AD6547D7E00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1743D1-A117-4437-81F3-E9E4FB43CCA1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250EFE4-F997-4B7F-8364-AC1684D919BB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71DDE05-2C89-4399-8F32-135003BC26C3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661EA60-6EF2-42C3-8E34-5C7E78C08031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074B1C-B94B-4336-AF48-413F0D2D46A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391EC39-72D2-4204-85DD-D468A1EA1F6B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4885C3-B19F-4660-B382-428B5F42A4D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B7EB4A-CC61-48CD-B14B-0B64634EF67A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D1BB5B-9C10-43A5-883C-DC21FFA04BC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4534CBB-4550-40D0-91AD-287238686F28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7FEABEC-0F58-43AD-93B5-A74629AA487B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30D3ABC-5AE6-4287-8CBA-F6BD4A32207E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F496193-1CF6-474E-82F7-1A43360A8467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40F7323-5EAB-43DC-BCB2-9834EEA82E21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88D446F-E644-4634-9E36-B16316525BF9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84608C4-15C9-47F6-B715-9090D489265C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6729E5-61EB-4CBF-8406-17CFEECE142A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D0CA82F-D599-4E4D-AC16-827F9DE2CA73}" type="datetime1">
              <a:rPr lang="zh-CN" altLang="en-US"/>
              <a:pPr>
                <a:defRPr/>
              </a:pPr>
              <a:t>2016/5/17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8C6D10-7AFB-4454-9F3E-2E16394AC37F}" type="slidenum">
              <a:rPr lang="zh-CN" altLang="en-US"/>
              <a:pPr>
                <a:defRPr/>
              </a:pPr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234"/>
          <p:cNvPicPr>
            <a:picLocks noChangeAspect="1" noChangeArrowheads="1"/>
          </p:cNvPicPr>
          <p:nvPr userDrawn="1"/>
        </p:nvPicPr>
        <p:blipFill>
          <a:blip r:embed="rId13"/>
          <a:srcRect l="37392" r="-1274" b="5667"/>
          <a:stretch>
            <a:fillRect/>
          </a:stretch>
        </p:blipFill>
        <p:spPr bwMode="auto">
          <a:xfrm>
            <a:off x="3175" y="1588"/>
            <a:ext cx="9324975" cy="688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E6734AA7-8F36-4217-BD0D-796E3B257E8F}" type="datetime1">
              <a:rPr lang="zh-CN" altLang="en-US"/>
              <a:pPr>
                <a:defRPr/>
              </a:pPr>
              <a:t>2016/5/17</a:t>
            </a:fld>
            <a:endParaRPr lang="zh-CN" altLang="en-US"/>
          </a:p>
        </p:txBody>
      </p:sp>
      <p:sp>
        <p:nvSpPr>
          <p:cNvPr id="1028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200" smtClean="0">
                <a:solidFill>
                  <a:srgbClr val="898989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682A80CE-B278-4348-BD4D-FEA1132B2F9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  <p:pic>
        <p:nvPicPr>
          <p:cNvPr id="1030" name="Picture 6" descr="1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79388" y="404813"/>
            <a:ext cx="3173412" cy="93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ftr="0"/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" pitchFamily="34" charset="0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  <a:sym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  <a:sym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sym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"/>
          <p:cNvSpPr>
            <a:spLocks noChangeArrowheads="1"/>
          </p:cNvSpPr>
          <p:nvPr/>
        </p:nvSpPr>
        <p:spPr bwMode="auto">
          <a:xfrm>
            <a:off x="2857500" y="357188"/>
            <a:ext cx="6626225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buFont typeface="Arial" pitchFamily="34" charset="0"/>
              <a:buNone/>
              <a:defRPr/>
            </a:pPr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宋体" pitchFamily="2" charset="-122"/>
              </a:rPr>
              <a:t>优秀</a:t>
            </a:r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宋体" pitchFamily="2" charset="-122"/>
              </a:rPr>
              <a:t>学生党员</a:t>
            </a:r>
            <a:r>
              <a:rPr 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宋体" pitchFamily="2" charset="-122"/>
              </a:rPr>
              <a:t>—— 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sym typeface="宋体" pitchFamily="2" charset="-122"/>
              </a:rPr>
              <a:t>* * *</a:t>
            </a:r>
            <a:endParaRPr lang="zh-CN" altLang="en-US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49" charset="-122"/>
              <a:ea typeface="黑体" pitchFamily="49" charset="-122"/>
              <a:sym typeface="宋体" pitchFamily="2" charset="-122"/>
            </a:endParaRPr>
          </a:p>
        </p:txBody>
      </p:sp>
      <p:sp>
        <p:nvSpPr>
          <p:cNvPr id="8" name="内容占位符 2"/>
          <p:cNvSpPr txBox="1">
            <a:spLocks/>
          </p:cNvSpPr>
          <p:nvPr/>
        </p:nvSpPr>
        <p:spPr>
          <a:xfrm>
            <a:off x="642910" y="1643050"/>
            <a:ext cx="3357586" cy="4714875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格式要求：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14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号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仿宋加粗，行距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23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磅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  <a:sym typeface="Wingdings" pitchFamily="2" charset="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基本信息：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19××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年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月出生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</a:t>
            </a: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20××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年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月入党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× ×</a:t>
            </a: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学院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 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班级学生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先进事迹：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同志在支部建设、学习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工作生活等方面发挥带头表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率作用的情况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（限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150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字）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主要荣誉：曾获“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”荣誉，连续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</a:t>
            </a: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获“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××”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奖学金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buFont typeface="Arial" pitchFamily="34" charset="0"/>
              <a:buNone/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（限填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3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项主要荣誉）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5286375" y="1785938"/>
            <a:ext cx="2786063" cy="360045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3200" dirty="0">
              <a:latin typeface="+mn-lt"/>
              <a:ea typeface="+mn-ea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zh-CN" sz="3200" dirty="0">
              <a:latin typeface="+mn-lt"/>
              <a:ea typeface="+mn-ea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3200" dirty="0">
                <a:latin typeface="+mn-lt"/>
                <a:ea typeface="+mn-ea"/>
              </a:rPr>
              <a:t>   照片</a:t>
            </a:r>
            <a:r>
              <a:rPr lang="en-US" altLang="zh-CN" sz="3200" dirty="0">
                <a:latin typeface="+mn-lt"/>
                <a:ea typeface="+mn-ea"/>
              </a:rPr>
              <a:t>(</a:t>
            </a:r>
            <a:r>
              <a:rPr lang="zh-CN" altLang="en-US" sz="3200" dirty="0">
                <a:latin typeface="+mn-lt"/>
                <a:ea typeface="+mn-ea"/>
              </a:rPr>
              <a:t>高</a:t>
            </a:r>
            <a:r>
              <a:rPr lang="en-US" altLang="zh-CN" sz="3200" dirty="0">
                <a:latin typeface="+mn-lt"/>
                <a:ea typeface="+mn-ea"/>
              </a:rPr>
              <a:t>10cm)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zh-CN" altLang="en-US" sz="2000" dirty="0">
                <a:latin typeface="+mn-lt"/>
                <a:ea typeface="+mn-ea"/>
              </a:rPr>
              <a:t>（竖版</a:t>
            </a:r>
            <a:r>
              <a:rPr lang="zh-CN" altLang="en-US" sz="2000" dirty="0" smtClean="0">
                <a:latin typeface="+mn-lt"/>
                <a:ea typeface="+mn-ea"/>
              </a:rPr>
              <a:t>，</a:t>
            </a:r>
            <a:r>
              <a:rPr lang="zh-CN" altLang="en-US" sz="2000" dirty="0" smtClean="0"/>
              <a:t>不低于</a:t>
            </a:r>
            <a:r>
              <a:rPr lang="en-US" sz="2000" dirty="0" smtClean="0"/>
              <a:t>1280</a:t>
            </a:r>
            <a:r>
              <a:rPr lang="en-US" altLang="zh-CN" sz="2000" dirty="0" smtClean="0"/>
              <a:t>×</a:t>
            </a:r>
            <a:r>
              <a:rPr lang="en-US" sz="2000" dirty="0" smtClean="0"/>
              <a:t>800</a:t>
            </a:r>
            <a:r>
              <a:rPr lang="zh-CN" altLang="en-US" sz="2000" dirty="0" smtClean="0"/>
              <a:t>像素，</a:t>
            </a:r>
            <a:r>
              <a:rPr lang="zh-CN" altLang="en-US" sz="2000" dirty="0" smtClean="0">
                <a:latin typeface="+mn-lt"/>
                <a:ea typeface="+mn-ea"/>
              </a:rPr>
              <a:t>正面照，要求脸部清晰可辨认，免冠无墨镜；近景照片，人像</a:t>
            </a:r>
            <a:r>
              <a:rPr lang="zh-CN" altLang="en-US" sz="2000" dirty="0">
                <a:latin typeface="+mn-lt"/>
                <a:ea typeface="+mn-ea"/>
              </a:rPr>
              <a:t>占照片幅面的</a:t>
            </a:r>
            <a:r>
              <a:rPr lang="en-US" altLang="zh-CN" sz="2000" dirty="0">
                <a:latin typeface="+mn-lt"/>
                <a:ea typeface="+mn-ea"/>
              </a:rPr>
              <a:t>1/3</a:t>
            </a:r>
            <a:r>
              <a:rPr lang="zh-CN" altLang="en-US" sz="2000" dirty="0">
                <a:latin typeface="+mn-lt"/>
                <a:ea typeface="+mn-ea"/>
              </a:rPr>
              <a:t>以上）</a:t>
            </a:r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</a:rPr>
              <a:t>）</a:t>
            </a:r>
          </a:p>
        </p:txBody>
      </p:sp>
      <p:sp>
        <p:nvSpPr>
          <p:cNvPr id="13317" name="TextBox 9"/>
          <p:cNvSpPr txBox="1">
            <a:spLocks noChangeArrowheads="1"/>
          </p:cNvSpPr>
          <p:nvPr/>
        </p:nvSpPr>
        <p:spPr bwMode="auto">
          <a:xfrm>
            <a:off x="4071862" y="5286388"/>
            <a:ext cx="5072138" cy="1372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b="1" dirty="0" smtClean="0">
                <a:latin typeface="华文中宋" pitchFamily="2" charset="-122"/>
                <a:ea typeface="华文中宋" pitchFamily="2" charset="-122"/>
              </a:rPr>
              <a:t>XXXX***</a:t>
            </a:r>
          </a:p>
          <a:p>
            <a:pPr algn="ctr">
              <a:lnSpc>
                <a:spcPct val="130000"/>
              </a:lnSpc>
            </a:pP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sym typeface="宋体" pitchFamily="2" charset="-122"/>
              </a:rPr>
              <a:t>要求：请用一个词或高度凝练的一句话概括出该党员的特点</a:t>
            </a:r>
            <a:r>
              <a:rPr lang="en-US" altLang="zh-CN" sz="1400" b="1" dirty="0" smtClean="0">
                <a:latin typeface="仿宋" pitchFamily="49" charset="-122"/>
                <a:ea typeface="仿宋" pitchFamily="49" charset="-122"/>
                <a:sym typeface="宋体" pitchFamily="2" charset="-122"/>
              </a:rPr>
              <a:t/>
            </a:r>
            <a:br>
              <a:rPr lang="en-US" altLang="zh-CN" sz="1400" b="1" dirty="0" smtClean="0">
                <a:latin typeface="仿宋" pitchFamily="49" charset="-122"/>
                <a:ea typeface="仿宋" pitchFamily="49" charset="-122"/>
                <a:sym typeface="宋体" pitchFamily="2" charset="-122"/>
              </a:rPr>
            </a:br>
            <a:r>
              <a:rPr lang="zh-CN" altLang="en-US" sz="1400" b="1" dirty="0" smtClean="0">
                <a:latin typeface="仿宋" pitchFamily="49" charset="-122"/>
                <a:ea typeface="仿宋" pitchFamily="49" charset="-122"/>
                <a:sym typeface="宋体" pitchFamily="2" charset="-122"/>
              </a:rPr>
              <a:t>示例：创业先锋张小明</a:t>
            </a:r>
          </a:p>
          <a:p>
            <a:pPr algn="ctr">
              <a:lnSpc>
                <a:spcPct val="130000"/>
              </a:lnSpc>
            </a:pPr>
            <a:endParaRPr lang="en-US" altLang="zh-CN" dirty="0" smtClean="0">
              <a:latin typeface="华文中宋" pitchFamily="2" charset="-122"/>
              <a:ea typeface="华文中宋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 主题">
      <a:majorFont>
        <a:latin typeface="Calibri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</TotalTime>
  <Pages>0</Pages>
  <Words>159</Words>
  <Characters>0</Characters>
  <Application>WPS Office</Application>
  <DocSecurity>0</DocSecurity>
  <PresentationFormat>全屏显示(4:3)</PresentationFormat>
  <Lines>0</Lines>
  <Paragraphs>18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hp</dc:creator>
  <cp:lastModifiedBy>Administrator</cp:lastModifiedBy>
  <cp:revision>25</cp:revision>
  <dcterms:created xsi:type="dcterms:W3CDTF">2015-05-22T01:53:00Z</dcterms:created>
  <dcterms:modified xsi:type="dcterms:W3CDTF">2016-05-17T05:11:03Z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2052-9.1.0.5060</vt:lpwstr>
  </property>
</Properties>
</file>